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предметы по выбору</c:v>
                </c:pt>
              </c:strCache>
            </c:strRef>
          </c:tx>
          <c:cat>
            <c:strRef>
              <c:f>Лист1!$A$2:$A$11</c:f>
              <c:strCache>
                <c:ptCount val="10"/>
                <c:pt idx="0">
                  <c:v>матем(база)</c:v>
                </c:pt>
                <c:pt idx="1">
                  <c:v>матем(профиль)</c:v>
                </c:pt>
                <c:pt idx="2">
                  <c:v>Обществознание</c:v>
                </c:pt>
                <c:pt idx="3">
                  <c:v>биология</c:v>
                </c:pt>
                <c:pt idx="4">
                  <c:v>Физика</c:v>
                </c:pt>
                <c:pt idx="5">
                  <c:v>история</c:v>
                </c:pt>
                <c:pt idx="6">
                  <c:v>Химия</c:v>
                </c:pt>
                <c:pt idx="7">
                  <c:v>Литература</c:v>
                </c:pt>
                <c:pt idx="8">
                  <c:v>Англ. Язык</c:v>
                </c:pt>
                <c:pt idx="9">
                  <c:v>ИКТ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83</c:v>
                </c:pt>
                <c:pt idx="1">
                  <c:v>48</c:v>
                </c:pt>
                <c:pt idx="2">
                  <c:v>45</c:v>
                </c:pt>
                <c:pt idx="3">
                  <c:v>19</c:v>
                </c:pt>
                <c:pt idx="4">
                  <c:v>18</c:v>
                </c:pt>
                <c:pt idx="5">
                  <c:v>18</c:v>
                </c:pt>
                <c:pt idx="6">
                  <c:v>11</c:v>
                </c:pt>
                <c:pt idx="7">
                  <c:v>6</c:v>
                </c:pt>
                <c:pt idx="8">
                  <c:v>4</c:v>
                </c:pt>
                <c:pt idx="9">
                  <c:v>2</c:v>
                </c:pt>
              </c:numCache>
            </c:numRef>
          </c:val>
        </c:ser>
        <c:dLbls>
          <c:showVal val="1"/>
        </c:dLbls>
        <c:gapWidth val="75"/>
        <c:axId val="80171392"/>
        <c:axId val="80172928"/>
      </c:barChart>
      <c:catAx>
        <c:axId val="80171392"/>
        <c:scaling>
          <c:orientation val="minMax"/>
        </c:scaling>
        <c:axPos val="b"/>
        <c:majorTickMark val="none"/>
        <c:tickLblPos val="nextTo"/>
        <c:crossAx val="80172928"/>
        <c:crosses val="autoZero"/>
        <c:auto val="1"/>
        <c:lblAlgn val="ctr"/>
        <c:lblOffset val="100"/>
      </c:catAx>
      <c:valAx>
        <c:axId val="80172928"/>
        <c:scaling>
          <c:orientation val="minMax"/>
        </c:scaling>
        <c:axPos val="l"/>
        <c:numFmt formatCode="General" sourceLinked="1"/>
        <c:majorTickMark val="none"/>
        <c:tickLblPos val="nextTo"/>
        <c:crossAx val="8017139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предметы по выбору</c:v>
                </c:pt>
              </c:strCache>
            </c:strRef>
          </c:tx>
          <c:cat>
            <c:strRef>
              <c:f>Лист1!$A$2:$A$12</c:f>
              <c:strCache>
                <c:ptCount val="11"/>
                <c:pt idx="0">
                  <c:v>Обществознание</c:v>
                </c:pt>
                <c:pt idx="1">
                  <c:v>Биология</c:v>
                </c:pt>
                <c:pt idx="2">
                  <c:v>География</c:v>
                </c:pt>
                <c:pt idx="3">
                  <c:v>ИКТ</c:v>
                </c:pt>
                <c:pt idx="4">
                  <c:v>Химия</c:v>
                </c:pt>
                <c:pt idx="5">
                  <c:v>Тат.язык</c:v>
                </c:pt>
                <c:pt idx="6">
                  <c:v>Физика</c:v>
                </c:pt>
                <c:pt idx="7">
                  <c:v>История</c:v>
                </c:pt>
                <c:pt idx="8">
                  <c:v>Чув.язык</c:v>
                </c:pt>
                <c:pt idx="9">
                  <c:v>Англ. Язык</c:v>
                </c:pt>
                <c:pt idx="10">
                  <c:v>Литература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141</c:v>
                </c:pt>
                <c:pt idx="1">
                  <c:v>117</c:v>
                </c:pt>
                <c:pt idx="2">
                  <c:v>101</c:v>
                </c:pt>
                <c:pt idx="3">
                  <c:v>66</c:v>
                </c:pt>
                <c:pt idx="4">
                  <c:v>31</c:v>
                </c:pt>
                <c:pt idx="5">
                  <c:v>29</c:v>
                </c:pt>
                <c:pt idx="6">
                  <c:v>18</c:v>
                </c:pt>
                <c:pt idx="7">
                  <c:v>12</c:v>
                </c:pt>
                <c:pt idx="8">
                  <c:v>7</c:v>
                </c:pt>
                <c:pt idx="9">
                  <c:v>6</c:v>
                </c:pt>
                <c:pt idx="10">
                  <c:v>1</c:v>
                </c:pt>
              </c:numCache>
            </c:numRef>
          </c:val>
        </c:ser>
        <c:dLbls>
          <c:showVal val="1"/>
        </c:dLbls>
        <c:gapWidth val="75"/>
        <c:axId val="86148224"/>
        <c:axId val="86150144"/>
      </c:barChart>
      <c:catAx>
        <c:axId val="86148224"/>
        <c:scaling>
          <c:orientation val="minMax"/>
        </c:scaling>
        <c:axPos val="b"/>
        <c:majorTickMark val="none"/>
        <c:tickLblPos val="nextTo"/>
        <c:crossAx val="86150144"/>
        <c:crosses val="autoZero"/>
        <c:auto val="1"/>
        <c:lblAlgn val="ctr"/>
        <c:lblOffset val="100"/>
      </c:catAx>
      <c:valAx>
        <c:axId val="86150144"/>
        <c:scaling>
          <c:orientation val="minMax"/>
        </c:scaling>
        <c:axPos val="l"/>
        <c:numFmt formatCode="General" sourceLinked="1"/>
        <c:majorTickMark val="none"/>
        <c:tickLblPos val="nextTo"/>
        <c:crossAx val="8614822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714356"/>
            <a:ext cx="7772400" cy="3786214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Выбор предметов для сдачи государственной итоговой аттестации выпускниками 9 и 11 классов общеобразовательных организаций Алексеевского муниципального района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0"/>
            <a:ext cx="7772400" cy="1199704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1357298"/>
          <a:ext cx="8229600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Предметы по выбору 11 класс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1357298"/>
          <a:ext cx="8229600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Предметы по выбору </a:t>
            </a:r>
            <a:r>
              <a:rPr lang="ru-RU" dirty="0" smtClean="0"/>
              <a:t>9</a:t>
            </a:r>
            <a:r>
              <a:rPr lang="ru-RU" dirty="0" smtClean="0"/>
              <a:t> </a:t>
            </a:r>
            <a:r>
              <a:rPr lang="ru-RU" dirty="0" smtClean="0"/>
              <a:t>класс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</TotalTime>
  <Words>27</Words>
  <PresentationFormat>Экран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Открытая</vt:lpstr>
      <vt:lpstr>Выбор предметов для сдачи государственной итоговой аттестации выпускниками 9 и 11 классов общеобразовательных организаций Алексеевского муниципального района</vt:lpstr>
      <vt:lpstr>Предметы по выбору 11 класс</vt:lpstr>
      <vt:lpstr>Предметы по выбору 9 класс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Выбор предметов для сдачи государственной итоговой аттестации выпускниками 9 и 11 классов общеобразовательных организаций Алексеевского муниципального района</dc:title>
  <cp:lastModifiedBy>Admin</cp:lastModifiedBy>
  <cp:revision>3</cp:revision>
  <dcterms:modified xsi:type="dcterms:W3CDTF">2016-11-10T16:55:51Z</dcterms:modified>
</cp:coreProperties>
</file>